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6" r:id="rId3"/>
    <p:sldId id="285" r:id="rId4"/>
    <p:sldId id="284" r:id="rId5"/>
    <p:sldId id="283" r:id="rId6"/>
    <p:sldId id="287" r:id="rId7"/>
    <p:sldId id="281" r:id="rId8"/>
    <p:sldId id="288" r:id="rId9"/>
    <p:sldId id="289" r:id="rId10"/>
    <p:sldId id="290" r:id="rId11"/>
    <p:sldId id="291" r:id="rId12"/>
    <p:sldId id="296" r:id="rId13"/>
    <p:sldId id="295" r:id="rId14"/>
    <p:sldId id="297" r:id="rId15"/>
    <p:sldId id="298" r:id="rId16"/>
    <p:sldId id="299" r:id="rId17"/>
    <p:sldId id="294" r:id="rId18"/>
    <p:sldId id="302" r:id="rId19"/>
  </p:sldIdLst>
  <p:sldSz cx="18288000" cy="10287000"/>
  <p:notesSz cx="18288000" cy="10287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8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766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766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2"/>
            <a:ext cx="8067675" cy="10287000"/>
          </a:xfrm>
          <a:custGeom>
            <a:avLst/>
            <a:gdLst/>
            <a:ahLst/>
            <a:cxnLst/>
            <a:rect l="l" t="t" r="r" b="b"/>
            <a:pathLst>
              <a:path w="8067675" h="10287000">
                <a:moveTo>
                  <a:pt x="0" y="0"/>
                </a:moveTo>
                <a:lnTo>
                  <a:pt x="8067674" y="0"/>
                </a:lnTo>
                <a:lnTo>
                  <a:pt x="8067674" y="10286996"/>
                </a:lnTo>
                <a:lnTo>
                  <a:pt x="0" y="10286996"/>
                </a:lnTo>
                <a:lnTo>
                  <a:pt x="0" y="0"/>
                </a:lnTo>
                <a:close/>
              </a:path>
            </a:pathLst>
          </a:custGeom>
          <a:solidFill>
            <a:srgbClr val="0080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295764"/>
            <a:ext cx="8024495" cy="3949700"/>
          </a:xfrm>
          <a:custGeom>
            <a:avLst/>
            <a:gdLst/>
            <a:ahLst/>
            <a:cxnLst/>
            <a:rect l="l" t="t" r="r" b="b"/>
            <a:pathLst>
              <a:path w="8024495" h="3949700">
                <a:moveTo>
                  <a:pt x="7916250" y="63500"/>
                </a:moveTo>
                <a:lnTo>
                  <a:pt x="7009712" y="63500"/>
                </a:lnTo>
                <a:lnTo>
                  <a:pt x="7224961" y="12700"/>
                </a:lnTo>
                <a:lnTo>
                  <a:pt x="7238414" y="0"/>
                </a:lnTo>
                <a:lnTo>
                  <a:pt x="7659942" y="0"/>
                </a:lnTo>
                <a:lnTo>
                  <a:pt x="7687549" y="12700"/>
                </a:lnTo>
                <a:lnTo>
                  <a:pt x="7744444" y="12700"/>
                </a:lnTo>
                <a:lnTo>
                  <a:pt x="7772050" y="25400"/>
                </a:lnTo>
                <a:lnTo>
                  <a:pt x="7879675" y="50800"/>
                </a:lnTo>
                <a:lnTo>
                  <a:pt x="7904338" y="50800"/>
                </a:lnTo>
                <a:lnTo>
                  <a:pt x="7916250" y="63500"/>
                </a:lnTo>
                <a:close/>
              </a:path>
              <a:path w="8024495" h="3949700">
                <a:moveTo>
                  <a:pt x="8024416" y="749300"/>
                </a:moveTo>
                <a:lnTo>
                  <a:pt x="6000735" y="749300"/>
                </a:lnTo>
                <a:lnTo>
                  <a:pt x="6038571" y="711200"/>
                </a:lnTo>
                <a:lnTo>
                  <a:pt x="6078090" y="673100"/>
                </a:lnTo>
                <a:lnTo>
                  <a:pt x="6119290" y="635000"/>
                </a:lnTo>
                <a:lnTo>
                  <a:pt x="6162171" y="596900"/>
                </a:lnTo>
                <a:lnTo>
                  <a:pt x="6203068" y="558800"/>
                </a:lnTo>
                <a:lnTo>
                  <a:pt x="6245042" y="520700"/>
                </a:lnTo>
                <a:lnTo>
                  <a:pt x="6288092" y="495300"/>
                </a:lnTo>
                <a:lnTo>
                  <a:pt x="6332218" y="457200"/>
                </a:lnTo>
                <a:lnTo>
                  <a:pt x="6377420" y="431800"/>
                </a:lnTo>
                <a:lnTo>
                  <a:pt x="6444685" y="381000"/>
                </a:lnTo>
                <a:lnTo>
                  <a:pt x="6470890" y="368300"/>
                </a:lnTo>
                <a:lnTo>
                  <a:pt x="6521619" y="330200"/>
                </a:lnTo>
                <a:lnTo>
                  <a:pt x="6574030" y="292100"/>
                </a:lnTo>
                <a:lnTo>
                  <a:pt x="6624759" y="254000"/>
                </a:lnTo>
                <a:lnTo>
                  <a:pt x="6650965" y="241300"/>
                </a:lnTo>
                <a:lnTo>
                  <a:pt x="6681234" y="215900"/>
                </a:lnTo>
                <a:lnTo>
                  <a:pt x="6711503" y="203200"/>
                </a:lnTo>
                <a:lnTo>
                  <a:pt x="6741772" y="177800"/>
                </a:lnTo>
                <a:lnTo>
                  <a:pt x="6772042" y="165100"/>
                </a:lnTo>
                <a:lnTo>
                  <a:pt x="6798948" y="152400"/>
                </a:lnTo>
                <a:lnTo>
                  <a:pt x="6794463" y="152400"/>
                </a:lnTo>
                <a:lnTo>
                  <a:pt x="6817305" y="139700"/>
                </a:lnTo>
                <a:lnTo>
                  <a:pt x="6861308" y="127000"/>
                </a:lnTo>
                <a:lnTo>
                  <a:pt x="6884150" y="114300"/>
                </a:lnTo>
                <a:lnTo>
                  <a:pt x="6907693" y="101600"/>
                </a:lnTo>
                <a:lnTo>
                  <a:pt x="6954779" y="88900"/>
                </a:lnTo>
                <a:lnTo>
                  <a:pt x="6978322" y="76200"/>
                </a:lnTo>
                <a:lnTo>
                  <a:pt x="6996259" y="76200"/>
                </a:lnTo>
                <a:lnTo>
                  <a:pt x="7005228" y="63500"/>
                </a:lnTo>
                <a:lnTo>
                  <a:pt x="7937971" y="63500"/>
                </a:lnTo>
                <a:lnTo>
                  <a:pt x="7987297" y="88900"/>
                </a:lnTo>
                <a:lnTo>
                  <a:pt x="8024416" y="114300"/>
                </a:lnTo>
                <a:lnTo>
                  <a:pt x="8024416" y="749300"/>
                </a:lnTo>
                <a:close/>
              </a:path>
              <a:path w="8024495" h="3949700">
                <a:moveTo>
                  <a:pt x="8024416" y="2209800"/>
                </a:moveTo>
                <a:lnTo>
                  <a:pt x="2189045" y="2209800"/>
                </a:lnTo>
                <a:lnTo>
                  <a:pt x="2189045" y="2197100"/>
                </a:lnTo>
                <a:lnTo>
                  <a:pt x="2198013" y="2197100"/>
                </a:lnTo>
                <a:lnTo>
                  <a:pt x="2223097" y="2146300"/>
                </a:lnTo>
                <a:lnTo>
                  <a:pt x="2250704" y="2095500"/>
                </a:lnTo>
                <a:lnTo>
                  <a:pt x="2279993" y="2057400"/>
                </a:lnTo>
                <a:lnTo>
                  <a:pt x="2310122" y="2019300"/>
                </a:lnTo>
                <a:lnTo>
                  <a:pt x="2343754" y="1968500"/>
                </a:lnTo>
                <a:lnTo>
                  <a:pt x="2411019" y="1892300"/>
                </a:lnTo>
                <a:lnTo>
                  <a:pt x="2444652" y="1841500"/>
                </a:lnTo>
                <a:lnTo>
                  <a:pt x="2479055" y="1803400"/>
                </a:lnTo>
                <a:lnTo>
                  <a:pt x="2514720" y="1765300"/>
                </a:lnTo>
                <a:lnTo>
                  <a:pt x="2551225" y="1714500"/>
                </a:lnTo>
                <a:lnTo>
                  <a:pt x="2773831" y="1485900"/>
                </a:lnTo>
                <a:lnTo>
                  <a:pt x="2850905" y="1409700"/>
                </a:lnTo>
                <a:lnTo>
                  <a:pt x="2888602" y="1371600"/>
                </a:lnTo>
                <a:lnTo>
                  <a:pt x="2926298" y="1320800"/>
                </a:lnTo>
                <a:lnTo>
                  <a:pt x="3003373" y="1244600"/>
                </a:lnTo>
                <a:lnTo>
                  <a:pt x="3078836" y="1168400"/>
                </a:lnTo>
                <a:lnTo>
                  <a:pt x="3117864" y="1130300"/>
                </a:lnTo>
                <a:lnTo>
                  <a:pt x="3157732" y="1092200"/>
                </a:lnTo>
                <a:lnTo>
                  <a:pt x="3198021" y="1066800"/>
                </a:lnTo>
                <a:lnTo>
                  <a:pt x="3232425" y="1028700"/>
                </a:lnTo>
                <a:lnTo>
                  <a:pt x="3268089" y="1003300"/>
                </a:lnTo>
                <a:lnTo>
                  <a:pt x="3341520" y="952500"/>
                </a:lnTo>
                <a:lnTo>
                  <a:pt x="3382650" y="927100"/>
                </a:lnTo>
                <a:lnTo>
                  <a:pt x="3425041" y="901700"/>
                </a:lnTo>
                <a:lnTo>
                  <a:pt x="3511925" y="850900"/>
                </a:lnTo>
                <a:lnTo>
                  <a:pt x="3502957" y="850900"/>
                </a:lnTo>
                <a:lnTo>
                  <a:pt x="3579891" y="812800"/>
                </a:lnTo>
                <a:lnTo>
                  <a:pt x="3606096" y="800100"/>
                </a:lnTo>
                <a:lnTo>
                  <a:pt x="3709236" y="762000"/>
                </a:lnTo>
                <a:lnTo>
                  <a:pt x="3759755" y="736600"/>
                </a:lnTo>
                <a:lnTo>
                  <a:pt x="3810695" y="723900"/>
                </a:lnTo>
                <a:lnTo>
                  <a:pt x="3862475" y="698500"/>
                </a:lnTo>
                <a:lnTo>
                  <a:pt x="3915516" y="685800"/>
                </a:lnTo>
                <a:lnTo>
                  <a:pt x="3968557" y="660400"/>
                </a:lnTo>
                <a:lnTo>
                  <a:pt x="4020337" y="647700"/>
                </a:lnTo>
                <a:lnTo>
                  <a:pt x="4071277" y="622300"/>
                </a:lnTo>
                <a:lnTo>
                  <a:pt x="4323591" y="558800"/>
                </a:lnTo>
                <a:lnTo>
                  <a:pt x="4429533" y="533400"/>
                </a:lnTo>
                <a:lnTo>
                  <a:pt x="4484397" y="533400"/>
                </a:lnTo>
                <a:lnTo>
                  <a:pt x="4592582" y="508000"/>
                </a:lnTo>
                <a:lnTo>
                  <a:pt x="4749603" y="508000"/>
                </a:lnTo>
                <a:lnTo>
                  <a:pt x="4803345" y="520700"/>
                </a:lnTo>
                <a:lnTo>
                  <a:pt x="4856667" y="520700"/>
                </a:lnTo>
                <a:lnTo>
                  <a:pt x="4960367" y="546100"/>
                </a:lnTo>
                <a:lnTo>
                  <a:pt x="4986503" y="558800"/>
                </a:lnTo>
                <a:lnTo>
                  <a:pt x="5011377" y="558800"/>
                </a:lnTo>
                <a:lnTo>
                  <a:pt x="5059023" y="584200"/>
                </a:lnTo>
                <a:lnTo>
                  <a:pt x="5153194" y="622300"/>
                </a:lnTo>
                <a:lnTo>
                  <a:pt x="5199719" y="647700"/>
                </a:lnTo>
                <a:lnTo>
                  <a:pt x="5221930" y="660400"/>
                </a:lnTo>
                <a:lnTo>
                  <a:pt x="5242881" y="673100"/>
                </a:lnTo>
                <a:lnTo>
                  <a:pt x="5289406" y="698500"/>
                </a:lnTo>
                <a:lnTo>
                  <a:pt x="5311617" y="711200"/>
                </a:lnTo>
                <a:lnTo>
                  <a:pt x="5332568" y="736600"/>
                </a:lnTo>
                <a:lnTo>
                  <a:pt x="5374678" y="762000"/>
                </a:lnTo>
                <a:lnTo>
                  <a:pt x="5413846" y="800100"/>
                </a:lnTo>
                <a:lnTo>
                  <a:pt x="5450491" y="838200"/>
                </a:lnTo>
                <a:lnTo>
                  <a:pt x="5485035" y="876300"/>
                </a:lnTo>
                <a:lnTo>
                  <a:pt x="5515164" y="914400"/>
                </a:lnTo>
                <a:lnTo>
                  <a:pt x="5544452" y="952500"/>
                </a:lnTo>
                <a:lnTo>
                  <a:pt x="5572059" y="990600"/>
                </a:lnTo>
                <a:lnTo>
                  <a:pt x="5622368" y="1066800"/>
                </a:lnTo>
                <a:lnTo>
                  <a:pt x="5644229" y="1104900"/>
                </a:lnTo>
                <a:lnTo>
                  <a:pt x="5662727" y="1155700"/>
                </a:lnTo>
                <a:lnTo>
                  <a:pt x="5677862" y="1193800"/>
                </a:lnTo>
                <a:lnTo>
                  <a:pt x="5705188" y="1193800"/>
                </a:lnTo>
                <a:lnTo>
                  <a:pt x="5695379" y="1206500"/>
                </a:lnTo>
                <a:lnTo>
                  <a:pt x="5691315" y="1219200"/>
                </a:lnTo>
                <a:lnTo>
                  <a:pt x="5691315" y="1231900"/>
                </a:lnTo>
                <a:lnTo>
                  <a:pt x="8024416" y="1231900"/>
                </a:lnTo>
                <a:lnTo>
                  <a:pt x="8024416" y="2209800"/>
                </a:lnTo>
                <a:close/>
              </a:path>
              <a:path w="8024495" h="3949700">
                <a:moveTo>
                  <a:pt x="593320" y="571500"/>
                </a:moveTo>
                <a:lnTo>
                  <a:pt x="308600" y="571500"/>
                </a:lnTo>
                <a:lnTo>
                  <a:pt x="354089" y="558800"/>
                </a:lnTo>
                <a:lnTo>
                  <a:pt x="542591" y="558800"/>
                </a:lnTo>
                <a:lnTo>
                  <a:pt x="593320" y="571500"/>
                </a:lnTo>
                <a:close/>
              </a:path>
              <a:path w="8024495" h="3949700">
                <a:moveTo>
                  <a:pt x="341927" y="3949700"/>
                </a:moveTo>
                <a:lnTo>
                  <a:pt x="0" y="3949700"/>
                </a:lnTo>
                <a:lnTo>
                  <a:pt x="0" y="673100"/>
                </a:lnTo>
                <a:lnTo>
                  <a:pt x="34319" y="660400"/>
                </a:lnTo>
                <a:lnTo>
                  <a:pt x="82526" y="647700"/>
                </a:lnTo>
                <a:lnTo>
                  <a:pt x="129051" y="622300"/>
                </a:lnTo>
                <a:lnTo>
                  <a:pt x="175576" y="609600"/>
                </a:lnTo>
                <a:lnTo>
                  <a:pt x="219128" y="584200"/>
                </a:lnTo>
                <a:lnTo>
                  <a:pt x="263541" y="571500"/>
                </a:lnTo>
                <a:lnTo>
                  <a:pt x="619526" y="571500"/>
                </a:lnTo>
                <a:lnTo>
                  <a:pt x="726589" y="596900"/>
                </a:lnTo>
                <a:lnTo>
                  <a:pt x="779070" y="622300"/>
                </a:lnTo>
                <a:lnTo>
                  <a:pt x="830290" y="635000"/>
                </a:lnTo>
                <a:lnTo>
                  <a:pt x="930066" y="685800"/>
                </a:lnTo>
                <a:lnTo>
                  <a:pt x="977853" y="711200"/>
                </a:lnTo>
                <a:lnTo>
                  <a:pt x="1023116" y="736600"/>
                </a:lnTo>
                <a:lnTo>
                  <a:pt x="1069431" y="762000"/>
                </a:lnTo>
                <a:lnTo>
                  <a:pt x="1114485" y="800100"/>
                </a:lnTo>
                <a:lnTo>
                  <a:pt x="1158698" y="825500"/>
                </a:lnTo>
                <a:lnTo>
                  <a:pt x="1202490" y="863600"/>
                </a:lnTo>
                <a:lnTo>
                  <a:pt x="1237432" y="889000"/>
                </a:lnTo>
                <a:lnTo>
                  <a:pt x="1272159" y="927100"/>
                </a:lnTo>
                <a:lnTo>
                  <a:pt x="1306455" y="952500"/>
                </a:lnTo>
                <a:lnTo>
                  <a:pt x="1340105" y="990600"/>
                </a:lnTo>
                <a:lnTo>
                  <a:pt x="1372895" y="1016000"/>
                </a:lnTo>
                <a:lnTo>
                  <a:pt x="1507425" y="1168400"/>
                </a:lnTo>
                <a:lnTo>
                  <a:pt x="1516394" y="1181100"/>
                </a:lnTo>
                <a:lnTo>
                  <a:pt x="1550026" y="1219200"/>
                </a:lnTo>
                <a:lnTo>
                  <a:pt x="1583659" y="1270000"/>
                </a:lnTo>
                <a:lnTo>
                  <a:pt x="1650924" y="1346200"/>
                </a:lnTo>
                <a:lnTo>
                  <a:pt x="1679229" y="1384300"/>
                </a:lnTo>
                <a:lnTo>
                  <a:pt x="1706593" y="1422400"/>
                </a:lnTo>
                <a:lnTo>
                  <a:pt x="1733172" y="1460500"/>
                </a:lnTo>
                <a:lnTo>
                  <a:pt x="1759123" y="1511300"/>
                </a:lnTo>
                <a:lnTo>
                  <a:pt x="1784604" y="1549400"/>
                </a:lnTo>
                <a:lnTo>
                  <a:pt x="1834782" y="1625600"/>
                </a:lnTo>
                <a:lnTo>
                  <a:pt x="1855662" y="1663700"/>
                </a:lnTo>
                <a:lnTo>
                  <a:pt x="1899104" y="1727200"/>
                </a:lnTo>
                <a:lnTo>
                  <a:pt x="1919985" y="1765300"/>
                </a:lnTo>
                <a:lnTo>
                  <a:pt x="1940935" y="1790700"/>
                </a:lnTo>
                <a:lnTo>
                  <a:pt x="1963146" y="1828800"/>
                </a:lnTo>
                <a:lnTo>
                  <a:pt x="1986199" y="1866900"/>
                </a:lnTo>
                <a:lnTo>
                  <a:pt x="2009671" y="1905000"/>
                </a:lnTo>
                <a:lnTo>
                  <a:pt x="2027188" y="1930400"/>
                </a:lnTo>
                <a:lnTo>
                  <a:pt x="2063904" y="1981200"/>
                </a:lnTo>
                <a:lnTo>
                  <a:pt x="2081421" y="2006600"/>
                </a:lnTo>
                <a:lnTo>
                  <a:pt x="2101530" y="2032000"/>
                </a:lnTo>
                <a:lnTo>
                  <a:pt x="2121219" y="2070100"/>
                </a:lnTo>
                <a:lnTo>
                  <a:pt x="2140067" y="2095500"/>
                </a:lnTo>
                <a:lnTo>
                  <a:pt x="2157654" y="2133600"/>
                </a:lnTo>
                <a:lnTo>
                  <a:pt x="2166974" y="2146300"/>
                </a:lnTo>
                <a:lnTo>
                  <a:pt x="2175031" y="2171700"/>
                </a:lnTo>
                <a:lnTo>
                  <a:pt x="2182248" y="2184400"/>
                </a:lnTo>
                <a:lnTo>
                  <a:pt x="2189045" y="2209800"/>
                </a:lnTo>
                <a:lnTo>
                  <a:pt x="8024416" y="2209800"/>
                </a:lnTo>
                <a:lnTo>
                  <a:pt x="8024416" y="3378200"/>
                </a:lnTo>
                <a:lnTo>
                  <a:pt x="7894706" y="3378200"/>
                </a:lnTo>
                <a:lnTo>
                  <a:pt x="7842221" y="3390900"/>
                </a:lnTo>
                <a:lnTo>
                  <a:pt x="7789521" y="3390900"/>
                </a:lnTo>
                <a:lnTo>
                  <a:pt x="7736176" y="3403600"/>
                </a:lnTo>
                <a:lnTo>
                  <a:pt x="7638683" y="3403600"/>
                </a:lnTo>
                <a:lnTo>
                  <a:pt x="7542186" y="3416300"/>
                </a:lnTo>
                <a:lnTo>
                  <a:pt x="7493689" y="3429000"/>
                </a:lnTo>
                <a:lnTo>
                  <a:pt x="7396051" y="3429000"/>
                </a:lnTo>
                <a:lnTo>
                  <a:pt x="7348529" y="3441700"/>
                </a:lnTo>
                <a:lnTo>
                  <a:pt x="7301755" y="3441700"/>
                </a:lnTo>
                <a:lnTo>
                  <a:pt x="7255355" y="3454400"/>
                </a:lnTo>
                <a:lnTo>
                  <a:pt x="7208954" y="3454400"/>
                </a:lnTo>
                <a:lnTo>
                  <a:pt x="7162180" y="3467100"/>
                </a:lnTo>
                <a:lnTo>
                  <a:pt x="7114741" y="3467100"/>
                </a:lnTo>
                <a:lnTo>
                  <a:pt x="7066680" y="3479800"/>
                </a:lnTo>
                <a:lnTo>
                  <a:pt x="6969187" y="3479800"/>
                </a:lnTo>
                <a:lnTo>
                  <a:pt x="6920005" y="3492500"/>
                </a:lnTo>
                <a:lnTo>
                  <a:pt x="6870698" y="3492500"/>
                </a:lnTo>
                <a:lnTo>
                  <a:pt x="6722714" y="3517900"/>
                </a:lnTo>
                <a:lnTo>
                  <a:pt x="6683056" y="3517900"/>
                </a:lnTo>
                <a:lnTo>
                  <a:pt x="6605421" y="3530600"/>
                </a:lnTo>
                <a:lnTo>
                  <a:pt x="6565762" y="3530600"/>
                </a:lnTo>
                <a:lnTo>
                  <a:pt x="6260827" y="3556000"/>
                </a:lnTo>
                <a:lnTo>
                  <a:pt x="6209257" y="3556000"/>
                </a:lnTo>
                <a:lnTo>
                  <a:pt x="6157687" y="3568700"/>
                </a:lnTo>
                <a:lnTo>
                  <a:pt x="6002978" y="3568700"/>
                </a:lnTo>
                <a:lnTo>
                  <a:pt x="5951408" y="3581400"/>
                </a:lnTo>
                <a:lnTo>
                  <a:pt x="5800762" y="3581400"/>
                </a:lnTo>
                <a:lnTo>
                  <a:pt x="5750775" y="3594100"/>
                </a:lnTo>
                <a:lnTo>
                  <a:pt x="5601064" y="3594100"/>
                </a:lnTo>
                <a:lnTo>
                  <a:pt x="5551139" y="3606800"/>
                </a:lnTo>
                <a:lnTo>
                  <a:pt x="5250689" y="3606800"/>
                </a:lnTo>
                <a:lnTo>
                  <a:pt x="5099716" y="3619500"/>
                </a:lnTo>
                <a:lnTo>
                  <a:pt x="5000375" y="3619500"/>
                </a:lnTo>
                <a:lnTo>
                  <a:pt x="4899270" y="3632200"/>
                </a:lnTo>
                <a:lnTo>
                  <a:pt x="4745121" y="3632200"/>
                </a:lnTo>
                <a:lnTo>
                  <a:pt x="4435701" y="3644900"/>
                </a:lnTo>
                <a:lnTo>
                  <a:pt x="4386373" y="3657600"/>
                </a:lnTo>
                <a:lnTo>
                  <a:pt x="4238390" y="3657600"/>
                </a:lnTo>
                <a:lnTo>
                  <a:pt x="4189062" y="3670300"/>
                </a:lnTo>
                <a:lnTo>
                  <a:pt x="4090407" y="3670300"/>
                </a:lnTo>
                <a:lnTo>
                  <a:pt x="4041079" y="3683000"/>
                </a:lnTo>
                <a:lnTo>
                  <a:pt x="3942424" y="3695700"/>
                </a:lnTo>
                <a:lnTo>
                  <a:pt x="3893096" y="3695700"/>
                </a:lnTo>
                <a:lnTo>
                  <a:pt x="3794461" y="3708400"/>
                </a:lnTo>
                <a:lnTo>
                  <a:pt x="3745279" y="3708400"/>
                </a:lnTo>
                <a:lnTo>
                  <a:pt x="3696346" y="3721100"/>
                </a:lnTo>
                <a:lnTo>
                  <a:pt x="3647786" y="3721100"/>
                </a:lnTo>
                <a:lnTo>
                  <a:pt x="3599725" y="3733800"/>
                </a:lnTo>
                <a:lnTo>
                  <a:pt x="3552286" y="3733800"/>
                </a:lnTo>
                <a:lnTo>
                  <a:pt x="3503831" y="3746500"/>
                </a:lnTo>
                <a:lnTo>
                  <a:pt x="3453133" y="3746500"/>
                </a:lnTo>
                <a:lnTo>
                  <a:pt x="3400940" y="3759200"/>
                </a:lnTo>
                <a:lnTo>
                  <a:pt x="3348000" y="3759200"/>
                </a:lnTo>
                <a:lnTo>
                  <a:pt x="3295060" y="3771900"/>
                </a:lnTo>
                <a:lnTo>
                  <a:pt x="3242867" y="3771900"/>
                </a:lnTo>
                <a:lnTo>
                  <a:pt x="3191961" y="3784600"/>
                </a:lnTo>
                <a:lnTo>
                  <a:pt x="2993322" y="3784600"/>
                </a:lnTo>
                <a:lnTo>
                  <a:pt x="2891531" y="3797300"/>
                </a:lnTo>
                <a:lnTo>
                  <a:pt x="2841768" y="3797300"/>
                </a:lnTo>
                <a:lnTo>
                  <a:pt x="2646450" y="3810000"/>
                </a:lnTo>
                <a:lnTo>
                  <a:pt x="2546466" y="3810000"/>
                </a:lnTo>
                <a:lnTo>
                  <a:pt x="2444488" y="3822700"/>
                </a:lnTo>
                <a:lnTo>
                  <a:pt x="2292098" y="3822700"/>
                </a:lnTo>
                <a:lnTo>
                  <a:pt x="2242527" y="3835400"/>
                </a:lnTo>
                <a:lnTo>
                  <a:pt x="2093189" y="3835400"/>
                </a:lnTo>
                <a:lnTo>
                  <a:pt x="1993423" y="3848100"/>
                </a:lnTo>
                <a:lnTo>
                  <a:pt x="1844085" y="3848100"/>
                </a:lnTo>
                <a:lnTo>
                  <a:pt x="1794513" y="3860800"/>
                </a:lnTo>
                <a:lnTo>
                  <a:pt x="1645279" y="3860800"/>
                </a:lnTo>
                <a:lnTo>
                  <a:pt x="1594872" y="3873500"/>
                </a:lnTo>
                <a:lnTo>
                  <a:pt x="1444646" y="3873500"/>
                </a:lnTo>
                <a:lnTo>
                  <a:pt x="1394633" y="3886200"/>
                </a:lnTo>
                <a:lnTo>
                  <a:pt x="1239363" y="3886200"/>
                </a:lnTo>
                <a:lnTo>
                  <a:pt x="1187108" y="3898900"/>
                </a:lnTo>
                <a:lnTo>
                  <a:pt x="1084010" y="3898900"/>
                </a:lnTo>
                <a:lnTo>
                  <a:pt x="1033415" y="3911600"/>
                </a:lnTo>
                <a:lnTo>
                  <a:pt x="933597" y="3911600"/>
                </a:lnTo>
                <a:lnTo>
                  <a:pt x="884124" y="3924300"/>
                </a:lnTo>
                <a:lnTo>
                  <a:pt x="624842" y="3924300"/>
                </a:lnTo>
                <a:lnTo>
                  <a:pt x="570490" y="3937000"/>
                </a:lnTo>
                <a:lnTo>
                  <a:pt x="390072" y="3937000"/>
                </a:lnTo>
                <a:lnTo>
                  <a:pt x="341927" y="3949700"/>
                </a:lnTo>
                <a:close/>
              </a:path>
              <a:path w="8024495" h="3949700">
                <a:moveTo>
                  <a:pt x="8024416" y="1231900"/>
                </a:moveTo>
                <a:lnTo>
                  <a:pt x="5695799" y="1231900"/>
                </a:lnTo>
                <a:lnTo>
                  <a:pt x="5699163" y="1219200"/>
                </a:lnTo>
                <a:lnTo>
                  <a:pt x="5705889" y="1206500"/>
                </a:lnTo>
                <a:lnTo>
                  <a:pt x="5709253" y="1193800"/>
                </a:lnTo>
                <a:lnTo>
                  <a:pt x="5677862" y="1193800"/>
                </a:lnTo>
                <a:lnTo>
                  <a:pt x="5686830" y="1181100"/>
                </a:lnTo>
                <a:lnTo>
                  <a:pt x="5699582" y="1155700"/>
                </a:lnTo>
                <a:lnTo>
                  <a:pt x="5723406" y="1104900"/>
                </a:lnTo>
                <a:lnTo>
                  <a:pt x="5736158" y="1079500"/>
                </a:lnTo>
                <a:lnTo>
                  <a:pt x="5742885" y="1066800"/>
                </a:lnTo>
                <a:lnTo>
                  <a:pt x="5749611" y="1066800"/>
                </a:lnTo>
                <a:lnTo>
                  <a:pt x="5763064" y="1041400"/>
                </a:lnTo>
                <a:lnTo>
                  <a:pt x="5769861" y="1028700"/>
                </a:lnTo>
                <a:lnTo>
                  <a:pt x="5777078" y="1016000"/>
                </a:lnTo>
                <a:lnTo>
                  <a:pt x="5785136" y="1003300"/>
                </a:lnTo>
                <a:lnTo>
                  <a:pt x="5794455" y="990600"/>
                </a:lnTo>
                <a:lnTo>
                  <a:pt x="5803073" y="977900"/>
                </a:lnTo>
                <a:lnTo>
                  <a:pt x="5809589" y="965200"/>
                </a:lnTo>
                <a:lnTo>
                  <a:pt x="5815265" y="965200"/>
                </a:lnTo>
                <a:lnTo>
                  <a:pt x="5821361" y="952500"/>
                </a:lnTo>
                <a:lnTo>
                  <a:pt x="5847216" y="914400"/>
                </a:lnTo>
                <a:lnTo>
                  <a:pt x="5964860" y="787400"/>
                </a:lnTo>
                <a:lnTo>
                  <a:pt x="6005219" y="723900"/>
                </a:lnTo>
                <a:lnTo>
                  <a:pt x="5996250" y="749300"/>
                </a:lnTo>
                <a:lnTo>
                  <a:pt x="8024416" y="749300"/>
                </a:lnTo>
                <a:lnTo>
                  <a:pt x="8024416" y="1231900"/>
                </a:lnTo>
                <a:close/>
              </a:path>
            </a:pathLst>
          </a:custGeom>
          <a:solidFill>
            <a:srgbClr val="FFFFFF">
              <a:alpha val="1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584970"/>
            <a:ext cx="8067040" cy="3949700"/>
          </a:xfrm>
          <a:custGeom>
            <a:avLst/>
            <a:gdLst/>
            <a:ahLst/>
            <a:cxnLst/>
            <a:rect l="l" t="t" r="r" b="b"/>
            <a:pathLst>
              <a:path w="8067040" h="3949700">
                <a:moveTo>
                  <a:pt x="7922409" y="63500"/>
                </a:moveTo>
                <a:lnTo>
                  <a:pt x="7015872" y="63500"/>
                </a:lnTo>
                <a:lnTo>
                  <a:pt x="7231121" y="12700"/>
                </a:lnTo>
                <a:lnTo>
                  <a:pt x="7244574" y="0"/>
                </a:lnTo>
                <a:lnTo>
                  <a:pt x="7666101" y="0"/>
                </a:lnTo>
                <a:lnTo>
                  <a:pt x="7693708" y="12700"/>
                </a:lnTo>
                <a:lnTo>
                  <a:pt x="7750603" y="12700"/>
                </a:lnTo>
                <a:lnTo>
                  <a:pt x="7778210" y="25400"/>
                </a:lnTo>
                <a:lnTo>
                  <a:pt x="7885834" y="50800"/>
                </a:lnTo>
                <a:lnTo>
                  <a:pt x="7910498" y="50800"/>
                </a:lnTo>
                <a:lnTo>
                  <a:pt x="7922409" y="63500"/>
                </a:lnTo>
                <a:close/>
              </a:path>
              <a:path w="8067040" h="3949700">
                <a:moveTo>
                  <a:pt x="8067013" y="749300"/>
                </a:moveTo>
                <a:lnTo>
                  <a:pt x="6006894" y="749300"/>
                </a:lnTo>
                <a:lnTo>
                  <a:pt x="6044731" y="711200"/>
                </a:lnTo>
                <a:lnTo>
                  <a:pt x="6084249" y="673100"/>
                </a:lnTo>
                <a:lnTo>
                  <a:pt x="6125449" y="635000"/>
                </a:lnTo>
                <a:lnTo>
                  <a:pt x="6168331" y="596900"/>
                </a:lnTo>
                <a:lnTo>
                  <a:pt x="6209228" y="558800"/>
                </a:lnTo>
                <a:lnTo>
                  <a:pt x="6251201" y="520700"/>
                </a:lnTo>
                <a:lnTo>
                  <a:pt x="6294251" y="495300"/>
                </a:lnTo>
                <a:lnTo>
                  <a:pt x="6338377" y="457200"/>
                </a:lnTo>
                <a:lnTo>
                  <a:pt x="6383579" y="431800"/>
                </a:lnTo>
                <a:lnTo>
                  <a:pt x="6450844" y="381000"/>
                </a:lnTo>
                <a:lnTo>
                  <a:pt x="6477050" y="368300"/>
                </a:lnTo>
                <a:lnTo>
                  <a:pt x="6527779" y="330200"/>
                </a:lnTo>
                <a:lnTo>
                  <a:pt x="6580190" y="292100"/>
                </a:lnTo>
                <a:lnTo>
                  <a:pt x="6630919" y="254000"/>
                </a:lnTo>
                <a:lnTo>
                  <a:pt x="6657124" y="241300"/>
                </a:lnTo>
                <a:lnTo>
                  <a:pt x="6687393" y="215900"/>
                </a:lnTo>
                <a:lnTo>
                  <a:pt x="6717663" y="203200"/>
                </a:lnTo>
                <a:lnTo>
                  <a:pt x="6747932" y="177800"/>
                </a:lnTo>
                <a:lnTo>
                  <a:pt x="6778201" y="165100"/>
                </a:lnTo>
                <a:lnTo>
                  <a:pt x="6805108" y="152400"/>
                </a:lnTo>
                <a:lnTo>
                  <a:pt x="6800623" y="152400"/>
                </a:lnTo>
                <a:lnTo>
                  <a:pt x="6823465" y="139700"/>
                </a:lnTo>
                <a:lnTo>
                  <a:pt x="6867468" y="127000"/>
                </a:lnTo>
                <a:lnTo>
                  <a:pt x="6890310" y="114300"/>
                </a:lnTo>
                <a:lnTo>
                  <a:pt x="6913852" y="101600"/>
                </a:lnTo>
                <a:lnTo>
                  <a:pt x="6960938" y="88900"/>
                </a:lnTo>
                <a:lnTo>
                  <a:pt x="6984481" y="76200"/>
                </a:lnTo>
                <a:lnTo>
                  <a:pt x="7002419" y="76200"/>
                </a:lnTo>
                <a:lnTo>
                  <a:pt x="7011388" y="63500"/>
                </a:lnTo>
                <a:lnTo>
                  <a:pt x="7944131" y="63500"/>
                </a:lnTo>
                <a:lnTo>
                  <a:pt x="8067013" y="127000"/>
                </a:lnTo>
                <a:lnTo>
                  <a:pt x="8067013" y="749300"/>
                </a:lnTo>
                <a:close/>
              </a:path>
              <a:path w="8067040" h="3949700">
                <a:moveTo>
                  <a:pt x="8067013" y="2209800"/>
                </a:moveTo>
                <a:lnTo>
                  <a:pt x="2195204" y="2209800"/>
                </a:lnTo>
                <a:lnTo>
                  <a:pt x="2195204" y="2197100"/>
                </a:lnTo>
                <a:lnTo>
                  <a:pt x="2204173" y="2197100"/>
                </a:lnTo>
                <a:lnTo>
                  <a:pt x="2229257" y="2146300"/>
                </a:lnTo>
                <a:lnTo>
                  <a:pt x="2256864" y="2095500"/>
                </a:lnTo>
                <a:lnTo>
                  <a:pt x="2286152" y="2057400"/>
                </a:lnTo>
                <a:lnTo>
                  <a:pt x="2316281" y="2019300"/>
                </a:lnTo>
                <a:lnTo>
                  <a:pt x="2349914" y="1968500"/>
                </a:lnTo>
                <a:lnTo>
                  <a:pt x="2417179" y="1892300"/>
                </a:lnTo>
                <a:lnTo>
                  <a:pt x="2450811" y="1841500"/>
                </a:lnTo>
                <a:lnTo>
                  <a:pt x="2485215" y="1803400"/>
                </a:lnTo>
                <a:lnTo>
                  <a:pt x="2520879" y="1765300"/>
                </a:lnTo>
                <a:lnTo>
                  <a:pt x="2557385" y="1714500"/>
                </a:lnTo>
                <a:lnTo>
                  <a:pt x="2779990" y="1485900"/>
                </a:lnTo>
                <a:lnTo>
                  <a:pt x="2857065" y="1409700"/>
                </a:lnTo>
                <a:lnTo>
                  <a:pt x="2894761" y="1371600"/>
                </a:lnTo>
                <a:lnTo>
                  <a:pt x="2932458" y="1320800"/>
                </a:lnTo>
                <a:lnTo>
                  <a:pt x="3009532" y="1244600"/>
                </a:lnTo>
                <a:lnTo>
                  <a:pt x="3084995" y="1168400"/>
                </a:lnTo>
                <a:lnTo>
                  <a:pt x="3124023" y="1130300"/>
                </a:lnTo>
                <a:lnTo>
                  <a:pt x="3163892" y="1092200"/>
                </a:lnTo>
                <a:lnTo>
                  <a:pt x="3204181" y="1066800"/>
                </a:lnTo>
                <a:lnTo>
                  <a:pt x="3238584" y="1028700"/>
                </a:lnTo>
                <a:lnTo>
                  <a:pt x="3274249" y="1003300"/>
                </a:lnTo>
                <a:lnTo>
                  <a:pt x="3347680" y="952500"/>
                </a:lnTo>
                <a:lnTo>
                  <a:pt x="3388809" y="927100"/>
                </a:lnTo>
                <a:lnTo>
                  <a:pt x="3431200" y="901700"/>
                </a:lnTo>
                <a:lnTo>
                  <a:pt x="3518085" y="850900"/>
                </a:lnTo>
                <a:lnTo>
                  <a:pt x="3509116" y="850900"/>
                </a:lnTo>
                <a:lnTo>
                  <a:pt x="3586051" y="812800"/>
                </a:lnTo>
                <a:lnTo>
                  <a:pt x="3612256" y="800100"/>
                </a:lnTo>
                <a:lnTo>
                  <a:pt x="3715396" y="762000"/>
                </a:lnTo>
                <a:lnTo>
                  <a:pt x="3765915" y="736600"/>
                </a:lnTo>
                <a:lnTo>
                  <a:pt x="3816854" y="723900"/>
                </a:lnTo>
                <a:lnTo>
                  <a:pt x="3868634" y="698500"/>
                </a:lnTo>
                <a:lnTo>
                  <a:pt x="3921676" y="685800"/>
                </a:lnTo>
                <a:lnTo>
                  <a:pt x="3974717" y="660400"/>
                </a:lnTo>
                <a:lnTo>
                  <a:pt x="4026497" y="647700"/>
                </a:lnTo>
                <a:lnTo>
                  <a:pt x="4077436" y="622300"/>
                </a:lnTo>
                <a:lnTo>
                  <a:pt x="4329750" y="558800"/>
                </a:lnTo>
                <a:lnTo>
                  <a:pt x="4435693" y="533400"/>
                </a:lnTo>
                <a:lnTo>
                  <a:pt x="4490556" y="533400"/>
                </a:lnTo>
                <a:lnTo>
                  <a:pt x="4598741" y="508000"/>
                </a:lnTo>
                <a:lnTo>
                  <a:pt x="4755763" y="508000"/>
                </a:lnTo>
                <a:lnTo>
                  <a:pt x="4809505" y="520700"/>
                </a:lnTo>
                <a:lnTo>
                  <a:pt x="4862826" y="520700"/>
                </a:lnTo>
                <a:lnTo>
                  <a:pt x="4966527" y="546100"/>
                </a:lnTo>
                <a:lnTo>
                  <a:pt x="4992662" y="558800"/>
                </a:lnTo>
                <a:lnTo>
                  <a:pt x="5017536" y="558800"/>
                </a:lnTo>
                <a:lnTo>
                  <a:pt x="5065182" y="584200"/>
                </a:lnTo>
                <a:lnTo>
                  <a:pt x="5159353" y="622300"/>
                </a:lnTo>
                <a:lnTo>
                  <a:pt x="5205878" y="647700"/>
                </a:lnTo>
                <a:lnTo>
                  <a:pt x="5228090" y="660400"/>
                </a:lnTo>
                <a:lnTo>
                  <a:pt x="5249040" y="673100"/>
                </a:lnTo>
                <a:lnTo>
                  <a:pt x="5295565" y="698500"/>
                </a:lnTo>
                <a:lnTo>
                  <a:pt x="5317777" y="711200"/>
                </a:lnTo>
                <a:lnTo>
                  <a:pt x="5338727" y="736600"/>
                </a:lnTo>
                <a:lnTo>
                  <a:pt x="5380838" y="762000"/>
                </a:lnTo>
                <a:lnTo>
                  <a:pt x="5420006" y="800100"/>
                </a:lnTo>
                <a:lnTo>
                  <a:pt x="5456651" y="838200"/>
                </a:lnTo>
                <a:lnTo>
                  <a:pt x="5491194" y="876300"/>
                </a:lnTo>
                <a:lnTo>
                  <a:pt x="5521323" y="914400"/>
                </a:lnTo>
                <a:lnTo>
                  <a:pt x="5550612" y="952500"/>
                </a:lnTo>
                <a:lnTo>
                  <a:pt x="5578219" y="990600"/>
                </a:lnTo>
                <a:lnTo>
                  <a:pt x="5628527" y="1066800"/>
                </a:lnTo>
                <a:lnTo>
                  <a:pt x="5650388" y="1104900"/>
                </a:lnTo>
                <a:lnTo>
                  <a:pt x="5668886" y="1155700"/>
                </a:lnTo>
                <a:lnTo>
                  <a:pt x="5684021" y="1193800"/>
                </a:lnTo>
                <a:lnTo>
                  <a:pt x="5711348" y="1193800"/>
                </a:lnTo>
                <a:lnTo>
                  <a:pt x="5701538" y="1206500"/>
                </a:lnTo>
                <a:lnTo>
                  <a:pt x="5697474" y="1219200"/>
                </a:lnTo>
                <a:lnTo>
                  <a:pt x="5697474" y="1231900"/>
                </a:lnTo>
                <a:lnTo>
                  <a:pt x="8067013" y="1231900"/>
                </a:lnTo>
                <a:lnTo>
                  <a:pt x="8067013" y="2209800"/>
                </a:lnTo>
                <a:close/>
              </a:path>
              <a:path w="8067040" h="3949700">
                <a:moveTo>
                  <a:pt x="599480" y="571500"/>
                </a:moveTo>
                <a:lnTo>
                  <a:pt x="314759" y="571500"/>
                </a:lnTo>
                <a:lnTo>
                  <a:pt x="360248" y="558800"/>
                </a:lnTo>
                <a:lnTo>
                  <a:pt x="548751" y="558800"/>
                </a:lnTo>
                <a:lnTo>
                  <a:pt x="599480" y="571500"/>
                </a:lnTo>
                <a:close/>
              </a:path>
              <a:path w="8067040" h="3949700">
                <a:moveTo>
                  <a:pt x="348087" y="3949700"/>
                </a:moveTo>
                <a:lnTo>
                  <a:pt x="0" y="3949700"/>
                </a:lnTo>
                <a:lnTo>
                  <a:pt x="0" y="685800"/>
                </a:lnTo>
                <a:lnTo>
                  <a:pt x="40479" y="660400"/>
                </a:lnTo>
                <a:lnTo>
                  <a:pt x="88686" y="647700"/>
                </a:lnTo>
                <a:lnTo>
                  <a:pt x="135211" y="622300"/>
                </a:lnTo>
                <a:lnTo>
                  <a:pt x="181736" y="609600"/>
                </a:lnTo>
                <a:lnTo>
                  <a:pt x="225288" y="584200"/>
                </a:lnTo>
                <a:lnTo>
                  <a:pt x="269700" y="571500"/>
                </a:lnTo>
                <a:lnTo>
                  <a:pt x="625685" y="571500"/>
                </a:lnTo>
                <a:lnTo>
                  <a:pt x="732749" y="596900"/>
                </a:lnTo>
                <a:lnTo>
                  <a:pt x="785230" y="622300"/>
                </a:lnTo>
                <a:lnTo>
                  <a:pt x="836449" y="635000"/>
                </a:lnTo>
                <a:lnTo>
                  <a:pt x="936226" y="685800"/>
                </a:lnTo>
                <a:lnTo>
                  <a:pt x="984012" y="711200"/>
                </a:lnTo>
                <a:lnTo>
                  <a:pt x="1029276" y="736600"/>
                </a:lnTo>
                <a:lnTo>
                  <a:pt x="1075591" y="762000"/>
                </a:lnTo>
                <a:lnTo>
                  <a:pt x="1120644" y="800100"/>
                </a:lnTo>
                <a:lnTo>
                  <a:pt x="1164857" y="825500"/>
                </a:lnTo>
                <a:lnTo>
                  <a:pt x="1208650" y="863600"/>
                </a:lnTo>
                <a:lnTo>
                  <a:pt x="1243591" y="889000"/>
                </a:lnTo>
                <a:lnTo>
                  <a:pt x="1278318" y="927100"/>
                </a:lnTo>
                <a:lnTo>
                  <a:pt x="1312614" y="952500"/>
                </a:lnTo>
                <a:lnTo>
                  <a:pt x="1346265" y="990600"/>
                </a:lnTo>
                <a:lnTo>
                  <a:pt x="1379054" y="1016000"/>
                </a:lnTo>
                <a:lnTo>
                  <a:pt x="1513585" y="1168400"/>
                </a:lnTo>
                <a:lnTo>
                  <a:pt x="1522553" y="1181100"/>
                </a:lnTo>
                <a:lnTo>
                  <a:pt x="1556186" y="1219200"/>
                </a:lnTo>
                <a:lnTo>
                  <a:pt x="1589818" y="1270000"/>
                </a:lnTo>
                <a:lnTo>
                  <a:pt x="1657084" y="1346200"/>
                </a:lnTo>
                <a:lnTo>
                  <a:pt x="1685388" y="1384300"/>
                </a:lnTo>
                <a:lnTo>
                  <a:pt x="1712752" y="1422400"/>
                </a:lnTo>
                <a:lnTo>
                  <a:pt x="1739331" y="1460500"/>
                </a:lnTo>
                <a:lnTo>
                  <a:pt x="1765283" y="1511300"/>
                </a:lnTo>
                <a:lnTo>
                  <a:pt x="1790764" y="1549400"/>
                </a:lnTo>
                <a:lnTo>
                  <a:pt x="1840942" y="1625600"/>
                </a:lnTo>
                <a:lnTo>
                  <a:pt x="1861822" y="1663700"/>
                </a:lnTo>
                <a:lnTo>
                  <a:pt x="1905264" y="1727200"/>
                </a:lnTo>
                <a:lnTo>
                  <a:pt x="1926144" y="1765300"/>
                </a:lnTo>
                <a:lnTo>
                  <a:pt x="1947094" y="1790700"/>
                </a:lnTo>
                <a:lnTo>
                  <a:pt x="1969306" y="1828800"/>
                </a:lnTo>
                <a:lnTo>
                  <a:pt x="1992358" y="1866900"/>
                </a:lnTo>
                <a:lnTo>
                  <a:pt x="2015831" y="1905000"/>
                </a:lnTo>
                <a:lnTo>
                  <a:pt x="2033348" y="1930400"/>
                </a:lnTo>
                <a:lnTo>
                  <a:pt x="2070063" y="1981200"/>
                </a:lnTo>
                <a:lnTo>
                  <a:pt x="2087580" y="2006600"/>
                </a:lnTo>
                <a:lnTo>
                  <a:pt x="2107690" y="2032000"/>
                </a:lnTo>
                <a:lnTo>
                  <a:pt x="2127379" y="2070100"/>
                </a:lnTo>
                <a:lnTo>
                  <a:pt x="2146227" y="2095500"/>
                </a:lnTo>
                <a:lnTo>
                  <a:pt x="2163814" y="2133600"/>
                </a:lnTo>
                <a:lnTo>
                  <a:pt x="2173133" y="2146300"/>
                </a:lnTo>
                <a:lnTo>
                  <a:pt x="2181191" y="2171700"/>
                </a:lnTo>
                <a:lnTo>
                  <a:pt x="2188408" y="2184400"/>
                </a:lnTo>
                <a:lnTo>
                  <a:pt x="2195204" y="2209800"/>
                </a:lnTo>
                <a:lnTo>
                  <a:pt x="8067013" y="2209800"/>
                </a:lnTo>
                <a:lnTo>
                  <a:pt x="8067013" y="3365500"/>
                </a:lnTo>
                <a:lnTo>
                  <a:pt x="8006911" y="3378200"/>
                </a:lnTo>
                <a:lnTo>
                  <a:pt x="7900865" y="3378200"/>
                </a:lnTo>
                <a:lnTo>
                  <a:pt x="7848381" y="3390900"/>
                </a:lnTo>
                <a:lnTo>
                  <a:pt x="7795681" y="3390900"/>
                </a:lnTo>
                <a:lnTo>
                  <a:pt x="7742335" y="3403600"/>
                </a:lnTo>
                <a:lnTo>
                  <a:pt x="7644842" y="3403600"/>
                </a:lnTo>
                <a:lnTo>
                  <a:pt x="7548346" y="3416300"/>
                </a:lnTo>
                <a:lnTo>
                  <a:pt x="7499849" y="3429000"/>
                </a:lnTo>
                <a:lnTo>
                  <a:pt x="7402210" y="3429000"/>
                </a:lnTo>
                <a:lnTo>
                  <a:pt x="7354689" y="3441700"/>
                </a:lnTo>
                <a:lnTo>
                  <a:pt x="7307915" y="3441700"/>
                </a:lnTo>
                <a:lnTo>
                  <a:pt x="7261514" y="3454400"/>
                </a:lnTo>
                <a:lnTo>
                  <a:pt x="7215114" y="3454400"/>
                </a:lnTo>
                <a:lnTo>
                  <a:pt x="7168340" y="3467100"/>
                </a:lnTo>
                <a:lnTo>
                  <a:pt x="7120901" y="3467100"/>
                </a:lnTo>
                <a:lnTo>
                  <a:pt x="7072839" y="3479800"/>
                </a:lnTo>
                <a:lnTo>
                  <a:pt x="6975347" y="3479800"/>
                </a:lnTo>
                <a:lnTo>
                  <a:pt x="6926164" y="3492500"/>
                </a:lnTo>
                <a:lnTo>
                  <a:pt x="6876857" y="3492500"/>
                </a:lnTo>
                <a:lnTo>
                  <a:pt x="6728874" y="3517900"/>
                </a:lnTo>
                <a:lnTo>
                  <a:pt x="6689216" y="3517900"/>
                </a:lnTo>
                <a:lnTo>
                  <a:pt x="6611580" y="3530600"/>
                </a:lnTo>
                <a:lnTo>
                  <a:pt x="6571922" y="3530600"/>
                </a:lnTo>
                <a:lnTo>
                  <a:pt x="6266987" y="3556000"/>
                </a:lnTo>
                <a:lnTo>
                  <a:pt x="6215417" y="3556000"/>
                </a:lnTo>
                <a:lnTo>
                  <a:pt x="6163847" y="3568700"/>
                </a:lnTo>
                <a:lnTo>
                  <a:pt x="6009137" y="3568700"/>
                </a:lnTo>
                <a:lnTo>
                  <a:pt x="5957568" y="3581400"/>
                </a:lnTo>
                <a:lnTo>
                  <a:pt x="5806922" y="3581400"/>
                </a:lnTo>
                <a:lnTo>
                  <a:pt x="5756935" y="3594100"/>
                </a:lnTo>
                <a:lnTo>
                  <a:pt x="5607223" y="3594100"/>
                </a:lnTo>
                <a:lnTo>
                  <a:pt x="5557299" y="3606800"/>
                </a:lnTo>
                <a:lnTo>
                  <a:pt x="5256848" y="3606800"/>
                </a:lnTo>
                <a:lnTo>
                  <a:pt x="5105875" y="3619500"/>
                </a:lnTo>
                <a:lnTo>
                  <a:pt x="5006535" y="3619500"/>
                </a:lnTo>
                <a:lnTo>
                  <a:pt x="4905430" y="3632200"/>
                </a:lnTo>
                <a:lnTo>
                  <a:pt x="4751280" y="3632200"/>
                </a:lnTo>
                <a:lnTo>
                  <a:pt x="4441861" y="3644900"/>
                </a:lnTo>
                <a:lnTo>
                  <a:pt x="4392533" y="3657600"/>
                </a:lnTo>
                <a:lnTo>
                  <a:pt x="4244550" y="3657600"/>
                </a:lnTo>
                <a:lnTo>
                  <a:pt x="4195222" y="3670300"/>
                </a:lnTo>
                <a:lnTo>
                  <a:pt x="4096567" y="3670300"/>
                </a:lnTo>
                <a:lnTo>
                  <a:pt x="4047239" y="3683000"/>
                </a:lnTo>
                <a:lnTo>
                  <a:pt x="3948583" y="3695700"/>
                </a:lnTo>
                <a:lnTo>
                  <a:pt x="3899256" y="3695700"/>
                </a:lnTo>
                <a:lnTo>
                  <a:pt x="3800621" y="3708400"/>
                </a:lnTo>
                <a:lnTo>
                  <a:pt x="3751439" y="3708400"/>
                </a:lnTo>
                <a:lnTo>
                  <a:pt x="3702505" y="3721100"/>
                </a:lnTo>
                <a:lnTo>
                  <a:pt x="3653946" y="3721100"/>
                </a:lnTo>
                <a:lnTo>
                  <a:pt x="3605884" y="3733800"/>
                </a:lnTo>
                <a:lnTo>
                  <a:pt x="3558446" y="3733800"/>
                </a:lnTo>
                <a:lnTo>
                  <a:pt x="3509990" y="3746500"/>
                </a:lnTo>
                <a:lnTo>
                  <a:pt x="3459292" y="3746500"/>
                </a:lnTo>
                <a:lnTo>
                  <a:pt x="3407099" y="3759200"/>
                </a:lnTo>
                <a:lnTo>
                  <a:pt x="3354159" y="3759200"/>
                </a:lnTo>
                <a:lnTo>
                  <a:pt x="3301219" y="3771900"/>
                </a:lnTo>
                <a:lnTo>
                  <a:pt x="3249026" y="3771900"/>
                </a:lnTo>
                <a:lnTo>
                  <a:pt x="3198121" y="3784600"/>
                </a:lnTo>
                <a:lnTo>
                  <a:pt x="2999481" y="3784600"/>
                </a:lnTo>
                <a:lnTo>
                  <a:pt x="2897691" y="3797300"/>
                </a:lnTo>
                <a:lnTo>
                  <a:pt x="2847927" y="3797300"/>
                </a:lnTo>
                <a:lnTo>
                  <a:pt x="2652609" y="3810000"/>
                </a:lnTo>
                <a:lnTo>
                  <a:pt x="2552625" y="3810000"/>
                </a:lnTo>
                <a:lnTo>
                  <a:pt x="2450648" y="3822700"/>
                </a:lnTo>
                <a:lnTo>
                  <a:pt x="2298258" y="3822700"/>
                </a:lnTo>
                <a:lnTo>
                  <a:pt x="2248686" y="3835400"/>
                </a:lnTo>
                <a:lnTo>
                  <a:pt x="2099348" y="3835400"/>
                </a:lnTo>
                <a:lnTo>
                  <a:pt x="1999582" y="3848100"/>
                </a:lnTo>
                <a:lnTo>
                  <a:pt x="1850244" y="3848100"/>
                </a:lnTo>
                <a:lnTo>
                  <a:pt x="1800672" y="3860800"/>
                </a:lnTo>
                <a:lnTo>
                  <a:pt x="1651438" y="3860800"/>
                </a:lnTo>
                <a:lnTo>
                  <a:pt x="1601031" y="3873500"/>
                </a:lnTo>
                <a:lnTo>
                  <a:pt x="1450806" y="3873500"/>
                </a:lnTo>
                <a:lnTo>
                  <a:pt x="1400793" y="3886200"/>
                </a:lnTo>
                <a:lnTo>
                  <a:pt x="1245523" y="3886200"/>
                </a:lnTo>
                <a:lnTo>
                  <a:pt x="1193267" y="3898900"/>
                </a:lnTo>
                <a:lnTo>
                  <a:pt x="1090169" y="3898900"/>
                </a:lnTo>
                <a:lnTo>
                  <a:pt x="1039575" y="3911600"/>
                </a:lnTo>
                <a:lnTo>
                  <a:pt x="939757" y="3911600"/>
                </a:lnTo>
                <a:lnTo>
                  <a:pt x="890284" y="3924300"/>
                </a:lnTo>
                <a:lnTo>
                  <a:pt x="631002" y="3924300"/>
                </a:lnTo>
                <a:lnTo>
                  <a:pt x="576650" y="3937000"/>
                </a:lnTo>
                <a:lnTo>
                  <a:pt x="396231" y="3937000"/>
                </a:lnTo>
                <a:lnTo>
                  <a:pt x="348087" y="3949700"/>
                </a:lnTo>
                <a:close/>
              </a:path>
              <a:path w="8067040" h="3949700">
                <a:moveTo>
                  <a:pt x="8067013" y="1231900"/>
                </a:moveTo>
                <a:lnTo>
                  <a:pt x="5701959" y="1231900"/>
                </a:lnTo>
                <a:lnTo>
                  <a:pt x="5705322" y="1219200"/>
                </a:lnTo>
                <a:lnTo>
                  <a:pt x="5712049" y="1206500"/>
                </a:lnTo>
                <a:lnTo>
                  <a:pt x="5715412" y="1193800"/>
                </a:lnTo>
                <a:lnTo>
                  <a:pt x="5684021" y="1193800"/>
                </a:lnTo>
                <a:lnTo>
                  <a:pt x="5692990" y="1181100"/>
                </a:lnTo>
                <a:lnTo>
                  <a:pt x="5705742" y="1155700"/>
                </a:lnTo>
                <a:lnTo>
                  <a:pt x="5729565" y="1104900"/>
                </a:lnTo>
                <a:lnTo>
                  <a:pt x="5742318" y="1079500"/>
                </a:lnTo>
                <a:lnTo>
                  <a:pt x="5749044" y="1066800"/>
                </a:lnTo>
                <a:lnTo>
                  <a:pt x="5755771" y="1066800"/>
                </a:lnTo>
                <a:lnTo>
                  <a:pt x="5769224" y="1041400"/>
                </a:lnTo>
                <a:lnTo>
                  <a:pt x="5776021" y="1028700"/>
                </a:lnTo>
                <a:lnTo>
                  <a:pt x="5783238" y="1016000"/>
                </a:lnTo>
                <a:lnTo>
                  <a:pt x="5791295" y="1003300"/>
                </a:lnTo>
                <a:lnTo>
                  <a:pt x="5800614" y="990600"/>
                </a:lnTo>
                <a:lnTo>
                  <a:pt x="5809233" y="977900"/>
                </a:lnTo>
                <a:lnTo>
                  <a:pt x="5815749" y="965200"/>
                </a:lnTo>
                <a:lnTo>
                  <a:pt x="5821424" y="965200"/>
                </a:lnTo>
                <a:lnTo>
                  <a:pt x="5827521" y="952500"/>
                </a:lnTo>
                <a:lnTo>
                  <a:pt x="5853376" y="914400"/>
                </a:lnTo>
                <a:lnTo>
                  <a:pt x="5971019" y="787400"/>
                </a:lnTo>
                <a:lnTo>
                  <a:pt x="6011378" y="723900"/>
                </a:lnTo>
                <a:lnTo>
                  <a:pt x="6002410" y="749300"/>
                </a:lnTo>
                <a:lnTo>
                  <a:pt x="8067013" y="749300"/>
                </a:lnTo>
                <a:lnTo>
                  <a:pt x="8067013" y="1231900"/>
                </a:lnTo>
                <a:close/>
              </a:path>
            </a:pathLst>
          </a:custGeom>
          <a:solidFill>
            <a:srgbClr val="90FF13">
              <a:alpha val="1372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911360"/>
            <a:ext cx="8063865" cy="2376170"/>
          </a:xfrm>
          <a:custGeom>
            <a:avLst/>
            <a:gdLst/>
            <a:ahLst/>
            <a:cxnLst/>
            <a:rect l="l" t="t" r="r" b="b"/>
            <a:pathLst>
              <a:path w="8063865" h="2376170">
                <a:moveTo>
                  <a:pt x="8063785" y="2375639"/>
                </a:moveTo>
                <a:lnTo>
                  <a:pt x="0" y="2375639"/>
                </a:lnTo>
                <a:lnTo>
                  <a:pt x="0" y="0"/>
                </a:lnTo>
                <a:lnTo>
                  <a:pt x="8063785" y="0"/>
                </a:lnTo>
                <a:lnTo>
                  <a:pt x="8063785" y="2375639"/>
                </a:lnTo>
                <a:close/>
              </a:path>
            </a:pathLst>
          </a:custGeom>
          <a:solidFill>
            <a:srgbClr val="90FF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0766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502" y="653665"/>
            <a:ext cx="16690995" cy="637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76633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22731" y="4102529"/>
            <a:ext cx="16642536" cy="5093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54240" y="2291969"/>
            <a:ext cx="5783579" cy="2165336"/>
          </a:xfrm>
          <a:prstGeom prst="rect">
            <a:avLst/>
          </a:prstGeom>
        </p:spPr>
        <p:txBody>
          <a:bodyPr vert="horz" wrap="square" lIns="0" tIns="424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7400" spc="520" dirty="0">
                <a:solidFill>
                  <a:srgbClr val="FFFFFF"/>
                </a:solidFill>
              </a:rPr>
              <a:t>Inducción</a:t>
            </a:r>
            <a:endParaRPr sz="7400" dirty="0"/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2800" b="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2800" b="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integrado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gestión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B08177D-B6D0-499D-AA05-0F378982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161E4C5F-9317-4EA6-9C7E-F4105698B275}"/>
              </a:ext>
            </a:extLst>
          </p:cNvPr>
          <p:cNvSpPr txBox="1"/>
          <p:nvPr/>
        </p:nvSpPr>
        <p:spPr>
          <a:xfrm>
            <a:off x="457200" y="3712033"/>
            <a:ext cx="13716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CAPACITACIÓN DE INDUCCION Y REINDUCCION </a:t>
            </a:r>
          </a:p>
          <a:p>
            <a:pPr algn="ctr"/>
            <a:r>
              <a:rPr lang="es-CO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CONTRATISTAS Y FUNCIONARIOS DE EDOS</a:t>
            </a:r>
          </a:p>
          <a:p>
            <a:endParaRPr lang="es-CO" dirty="0"/>
          </a:p>
          <a:p>
            <a:pPr algn="r"/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Juan Manuel Parra Bermúdez</a:t>
            </a:r>
          </a:p>
          <a:p>
            <a:pPr algn="r"/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Contratista Profesional en Ciencias Políticas</a:t>
            </a:r>
          </a:p>
          <a:p>
            <a:pPr algn="r"/>
            <a:r>
              <a:rPr lang="es-CO" sz="2800" dirty="0">
                <a:solidFill>
                  <a:schemeClr val="accent3">
                    <a:lumMod val="75000"/>
                  </a:schemeClr>
                </a:solidFill>
              </a:rPr>
              <a:t>Vigencia 2024  </a:t>
            </a:r>
          </a:p>
          <a:p>
            <a:endParaRPr lang="es-CO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231F94D-180B-4E22-AD56-A68089DC4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1181100"/>
            <a:ext cx="9677400" cy="1752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B7137A7-D7A3-4E35-B05C-C7FDEB0C5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0800" y="2628900"/>
            <a:ext cx="11260235" cy="717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84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6265847-49A2-40F0-B8F9-1983B820D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" y="0"/>
            <a:ext cx="18288000" cy="10287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CB93F29-9F2F-44CA-8C65-608B5B783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0473" y="2164157"/>
            <a:ext cx="6516852" cy="33377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7F3BF0C-305F-4164-907E-213EE3EF75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403210"/>
            <a:ext cx="3581400" cy="8596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01B8260-8578-48A0-B669-E3845E3CC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4258391"/>
            <a:ext cx="3581400" cy="8596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8AC5E46-94DB-4E94-B2DB-93840EF0BE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2400" y="5105947"/>
            <a:ext cx="3276600" cy="85961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3D69B78-1A59-4E9C-BB5D-E90CFFC6FD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62400" y="5989306"/>
            <a:ext cx="2743200" cy="8596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60FD2F0-B8D7-4321-BC69-ED4A4AC77E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2526" y="6870007"/>
            <a:ext cx="3743268" cy="85961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7D97D01-DB59-4DF8-A80E-05EB5DA4C1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2526" y="7729618"/>
            <a:ext cx="2475191" cy="85961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4F56E51-176D-4795-875B-D8C0779D56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08475" y="8572743"/>
            <a:ext cx="4041998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9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2E8F9B9-D745-41E4-AFA6-6DA00B969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1104900"/>
            <a:ext cx="12723455" cy="24934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BCA961-D870-4C1C-A5CD-7A45E0E823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3848100"/>
            <a:ext cx="125730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49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5EDC7FA-8DDC-4DCF-A627-02951709B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257300"/>
            <a:ext cx="9906000" cy="98763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B6B1BB2-A601-4926-8E4D-93913A4AC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356" y="2781300"/>
            <a:ext cx="14262689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71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26C0230-2C62-421D-A88C-FF417E45E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0"/>
            <a:ext cx="10134600" cy="420660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40DA429-FAB5-4F74-9F87-40920199D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0" y="4544071"/>
            <a:ext cx="11506200" cy="349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42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4CCBAEC-E8BC-490C-B1D1-583E45CD5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419100"/>
            <a:ext cx="8144962" cy="303607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34D1AC-931D-4F23-88B5-EE2923CB5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947" y="3295183"/>
            <a:ext cx="4267200" cy="149364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61E991A-F796-4C0D-B5D0-51A58667CC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0312" y="4923488"/>
            <a:ext cx="3011685" cy="12010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23F1DD4-F09C-4E8C-8483-897B4A370B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6269815"/>
            <a:ext cx="3090940" cy="120101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56AB5E-31AF-46E4-91D2-CC058C3462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44000" y="3200038"/>
            <a:ext cx="3131830" cy="12010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3B1FBE5-16D7-4A43-A862-08B223C7EA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81214" y="4601263"/>
            <a:ext cx="3322608" cy="12071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BE682F0-90AF-4BB1-903A-1DBC1FFBBD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1214" y="6036047"/>
            <a:ext cx="2304488" cy="12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59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E6A70D5-18E8-4E22-8CB7-E75794BE5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AD1B8D2-C1F8-476F-8F02-32CB1A00C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42900"/>
            <a:ext cx="9601200" cy="345673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0FF6330-9A33-457E-8B26-65053C308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4090100"/>
            <a:ext cx="9144000" cy="15868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1546195-E1CE-4AD7-8014-D9B1F9D5A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262" y="6101065"/>
            <a:ext cx="6381539" cy="158122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203ECFA-25BF-4AFB-95CB-DFF83C3F00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4015" y="7290408"/>
            <a:ext cx="6381538" cy="15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341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4F3C57F-C426-4BB5-B7F7-93496E06F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1AC8277-A460-40DA-BD9A-60B8C2CFDE54}"/>
              </a:ext>
            </a:extLst>
          </p:cNvPr>
          <p:cNvSpPr txBox="1"/>
          <p:nvPr/>
        </p:nvSpPr>
        <p:spPr>
          <a:xfrm>
            <a:off x="2514600" y="2400300"/>
            <a:ext cx="1310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REGLAMENTO INTERNO DE TRABAJO PARA LA EMPRESA DE DESARROLLO URBANO Y RURAL DE DOSQUEBRADAS EDOS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2AB9E3A-463F-46F5-A213-448ACF3A10D5}"/>
              </a:ext>
            </a:extLst>
          </p:cNvPr>
          <p:cNvSpPr txBox="1"/>
          <p:nvPr/>
        </p:nvSpPr>
        <p:spPr>
          <a:xfrm>
            <a:off x="685800" y="4722131"/>
            <a:ext cx="15621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3200" dirty="0">
                <a:solidFill>
                  <a:schemeClr val="accent3">
                    <a:lumMod val="50000"/>
                  </a:schemeClr>
                </a:solidFill>
              </a:rPr>
              <a:t>El Gerente de </a:t>
            </a:r>
            <a:r>
              <a:rPr lang="es-CO" sz="3200" b="1" dirty="0">
                <a:solidFill>
                  <a:schemeClr val="accent3">
                    <a:lumMod val="50000"/>
                  </a:schemeClr>
                </a:solidFill>
              </a:rPr>
              <a:t>LA</a:t>
            </a:r>
            <a:r>
              <a:rPr lang="es-CO" sz="32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s-CO" sz="3200" b="1" dirty="0">
                <a:solidFill>
                  <a:schemeClr val="accent3">
                    <a:lumMod val="50000"/>
                  </a:schemeClr>
                </a:solidFill>
              </a:rPr>
              <a:t>EMPRESA DE DESARROLLO URBANO Y RURAL DE DOSQUEBRADAS - EDOS</a:t>
            </a:r>
            <a:r>
              <a:rPr lang="es-CO" sz="3200" dirty="0">
                <a:solidFill>
                  <a:schemeClr val="accent3">
                    <a:lumMod val="50000"/>
                  </a:schemeClr>
                </a:solidFill>
              </a:rPr>
              <a:t>, en uso de sus facultades legales en especial las conferidas en el acuerdo municipal 007 del 30 de abril del 2022 expedido por el Concejo Municipal de Dosquebradas – Risaralda, además del acuerdo 001 del 13 de junio del 2022 por medio del cual se adoptan los estatutos internos de la empresa EDOS, que invitamos a consultar en el link que a continuación relaciono.</a:t>
            </a:r>
          </a:p>
          <a:p>
            <a:pPr algn="just"/>
            <a:endParaRPr lang="es-CO" sz="3200" dirty="0">
              <a:solidFill>
                <a:schemeClr val="accent3">
                  <a:lumMod val="50000"/>
                </a:schemeClr>
              </a:solidFill>
            </a:endParaRPr>
          </a:p>
          <a:p>
            <a:pPr algn="just"/>
            <a:r>
              <a:rPr lang="es-CO" sz="2000" dirty="0">
                <a:solidFill>
                  <a:schemeClr val="accent3">
                    <a:lumMod val="50000"/>
                  </a:schemeClr>
                </a:solidFill>
              </a:rPr>
              <a:t>https://intranet.edos.gov.co/mapa_procesos/Repositorio_EDOS_2022/Gestion%20del%20talento%20humano/1%20-%20Manuales/Res%20No.133%20de%202023%20Reglamento%20interno%20de%20Trabajo.pdf</a:t>
            </a:r>
          </a:p>
        </p:txBody>
      </p:sp>
    </p:spTree>
    <p:extLst>
      <p:ext uri="{BB962C8B-B14F-4D97-AF65-F5344CB8AC3E}">
        <p14:creationId xmlns:p14="http://schemas.microsoft.com/office/powerpoint/2010/main" val="3843730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4F3C57F-C426-4BB5-B7F7-93496E06F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C9D8B43-AA9A-459E-8A5D-0799F8F75A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747" y="2171442"/>
            <a:ext cx="12284505" cy="59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21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54240" y="2291969"/>
            <a:ext cx="5783579" cy="2165336"/>
          </a:xfrm>
          <a:prstGeom prst="rect">
            <a:avLst/>
          </a:prstGeom>
        </p:spPr>
        <p:txBody>
          <a:bodyPr vert="horz" wrap="square" lIns="0" tIns="424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7400" spc="520" dirty="0">
                <a:solidFill>
                  <a:srgbClr val="FFFFFF"/>
                </a:solidFill>
              </a:rPr>
              <a:t>Inducción</a:t>
            </a:r>
            <a:endParaRPr sz="7400" dirty="0"/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2800" b="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2800" b="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integrado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gestión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B08177D-B6D0-499D-AA05-0F378982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46A0134-3916-45F1-BD02-D14F5B507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2019300"/>
            <a:ext cx="13182600" cy="722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81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54240" y="2291969"/>
            <a:ext cx="5783579" cy="2165336"/>
          </a:xfrm>
          <a:prstGeom prst="rect">
            <a:avLst/>
          </a:prstGeom>
        </p:spPr>
        <p:txBody>
          <a:bodyPr vert="horz" wrap="square" lIns="0" tIns="424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7400" spc="520" dirty="0">
                <a:solidFill>
                  <a:srgbClr val="FFFFFF"/>
                </a:solidFill>
              </a:rPr>
              <a:t>Inducción</a:t>
            </a:r>
            <a:endParaRPr sz="7400" dirty="0"/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2800" b="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2800" b="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integrado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gestión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B08177D-B6D0-499D-AA05-0F378982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B8B87B7E-8126-4B3C-BD12-2BD1B6A58DA9}"/>
              </a:ext>
            </a:extLst>
          </p:cNvPr>
          <p:cNvSpPr txBox="1"/>
          <p:nvPr/>
        </p:nvSpPr>
        <p:spPr>
          <a:xfrm>
            <a:off x="12215234" y="2367869"/>
            <a:ext cx="5158365" cy="45867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3200"/>
              </a:lnSpc>
              <a:spcBef>
                <a:spcPts val="100"/>
              </a:spcBef>
            </a:pPr>
            <a:r>
              <a:rPr sz="3500" spc="-14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2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1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3500" spc="-114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4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114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  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sz="3500" spc="-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5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sz="3500" spc="-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3500" spc="-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3500" spc="-114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409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sz="3500" spc="-1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1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sz="3500" spc="-409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sz="3500" spc="-48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3500" spc="-2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229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13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sz="3500" spc="-409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Subgerencia </a:t>
            </a:r>
            <a:r>
              <a:rPr sz="3500" spc="-1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1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4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sz="3500" spc="-15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7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7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sz="3500" spc="-16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15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sz="3500" spc="-8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sz="3500" spc="-16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500" spc="-3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500" spc="-225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 </a:t>
            </a:r>
            <a:r>
              <a:rPr sz="3500" spc="-12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Financiera</a:t>
            </a:r>
            <a:endParaRPr sz="35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3">
            <a:extLst>
              <a:ext uri="{FF2B5EF4-FFF2-40B4-BE49-F238E27FC236}">
                <a16:creationId xmlns:a16="http://schemas.microsoft.com/office/drawing/2014/main" id="{F790D56A-6D4C-45F0-99D2-D23E382BDD67}"/>
              </a:ext>
            </a:extLst>
          </p:cNvPr>
          <p:cNvSpPr txBox="1">
            <a:spLocks/>
          </p:cNvSpPr>
          <p:nvPr/>
        </p:nvSpPr>
        <p:spPr>
          <a:xfrm>
            <a:off x="4114800" y="876300"/>
            <a:ext cx="9592310" cy="12515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>
            <a:lvl1pPr>
              <a:defRPr sz="4000" b="1" i="0">
                <a:solidFill>
                  <a:srgbClr val="076633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marL="3093720" marR="5080" indent="-3081655">
              <a:lnSpc>
                <a:spcPct val="108700"/>
              </a:lnSpc>
              <a:spcBef>
                <a:spcPts val="90"/>
              </a:spcBef>
            </a:pPr>
            <a:r>
              <a:rPr lang="es-CO" sz="3700" kern="0" spc="225"/>
              <a:t>Empresa</a:t>
            </a:r>
            <a:r>
              <a:rPr lang="es-CO" sz="3700" kern="0" spc="-175"/>
              <a:t> </a:t>
            </a:r>
            <a:r>
              <a:rPr lang="es-CO" sz="3700" kern="0" spc="195"/>
              <a:t>de</a:t>
            </a:r>
            <a:r>
              <a:rPr lang="es-CO" sz="3700" kern="0" spc="-170"/>
              <a:t> </a:t>
            </a:r>
            <a:r>
              <a:rPr lang="es-CO" sz="3700" kern="0" spc="125"/>
              <a:t>Desarrollo</a:t>
            </a:r>
            <a:r>
              <a:rPr lang="es-CO" sz="3700" kern="0" spc="-175"/>
              <a:t> </a:t>
            </a:r>
            <a:r>
              <a:rPr lang="es-CO" sz="3700" kern="0" spc="155"/>
              <a:t>Urbano</a:t>
            </a:r>
            <a:r>
              <a:rPr lang="es-CO" sz="3700" kern="0" spc="-170"/>
              <a:t> </a:t>
            </a:r>
            <a:r>
              <a:rPr lang="es-CO" sz="3700" kern="0" spc="195"/>
              <a:t>y</a:t>
            </a:r>
            <a:r>
              <a:rPr lang="es-CO" sz="3700" kern="0" spc="-170"/>
              <a:t> </a:t>
            </a:r>
            <a:r>
              <a:rPr lang="es-CO" sz="3700" kern="0" spc="85"/>
              <a:t>Rural</a:t>
            </a:r>
            <a:r>
              <a:rPr lang="es-CO" sz="3700" kern="0" spc="-175"/>
              <a:t> </a:t>
            </a:r>
            <a:r>
              <a:rPr lang="es-CO" sz="3700" kern="0" spc="195"/>
              <a:t>de </a:t>
            </a:r>
            <a:r>
              <a:rPr lang="es-CO" sz="3700" kern="0" spc="-1100"/>
              <a:t> </a:t>
            </a:r>
            <a:r>
              <a:rPr lang="es-CO" sz="3700" kern="0" spc="235"/>
              <a:t>Dosquebradas</a:t>
            </a:r>
            <a:endParaRPr lang="es-CO" sz="3700" kern="0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F15415-BF15-406B-A04B-8F8B7979C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982" y="2496833"/>
            <a:ext cx="10620152" cy="666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61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54240" y="2291969"/>
            <a:ext cx="5783579" cy="2165336"/>
          </a:xfrm>
          <a:prstGeom prst="rect">
            <a:avLst/>
          </a:prstGeom>
        </p:spPr>
        <p:txBody>
          <a:bodyPr vert="horz" wrap="square" lIns="0" tIns="424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7400" spc="520" dirty="0">
                <a:solidFill>
                  <a:srgbClr val="FFFFFF"/>
                </a:solidFill>
              </a:rPr>
              <a:t>Inducción</a:t>
            </a:r>
            <a:endParaRPr sz="7400" dirty="0"/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2800" b="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2800" b="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integrado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gestión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B08177D-B6D0-499D-AA05-0F378982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A7DC8E1-7A5D-49AE-98FB-16F0CB629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104900"/>
            <a:ext cx="2030144" cy="9632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3A399D-05AA-4A45-BE74-70995671EA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533" y="2068151"/>
            <a:ext cx="10187299" cy="642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1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154240" y="2291969"/>
            <a:ext cx="5783579" cy="2165336"/>
          </a:xfrm>
          <a:prstGeom prst="rect">
            <a:avLst/>
          </a:prstGeom>
        </p:spPr>
        <p:txBody>
          <a:bodyPr vert="horz" wrap="square" lIns="0" tIns="424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45"/>
              </a:spcBef>
            </a:pPr>
            <a:r>
              <a:rPr sz="7400" spc="520" dirty="0">
                <a:solidFill>
                  <a:srgbClr val="FFFFFF"/>
                </a:solidFill>
              </a:rPr>
              <a:t>Inducción</a:t>
            </a:r>
            <a:endParaRPr sz="7400" dirty="0"/>
          </a:p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sz="2800" b="0" spc="95" dirty="0">
                <a:solidFill>
                  <a:srgbClr val="FFFFFF"/>
                </a:solidFill>
                <a:latin typeface="Microsoft Sans Serif"/>
                <a:cs typeface="Microsoft Sans Serif"/>
              </a:rPr>
              <a:t>Sistema</a:t>
            </a:r>
            <a:r>
              <a:rPr sz="2800" b="0" spc="-1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5" dirty="0">
                <a:solidFill>
                  <a:srgbClr val="FFFFFF"/>
                </a:solidFill>
                <a:latin typeface="Microsoft Sans Serif"/>
                <a:cs typeface="Microsoft Sans Serif"/>
              </a:rPr>
              <a:t>integrado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30" dirty="0">
                <a:solidFill>
                  <a:srgbClr val="FFFFFF"/>
                </a:solidFill>
                <a:latin typeface="Microsoft Sans Serif"/>
                <a:cs typeface="Microsoft Sans Serif"/>
              </a:rPr>
              <a:t>de</a:t>
            </a:r>
            <a:r>
              <a:rPr sz="2800" b="0" spc="-114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2800" b="0" spc="120" dirty="0">
                <a:solidFill>
                  <a:srgbClr val="FFFFFF"/>
                </a:solidFill>
                <a:latin typeface="Microsoft Sans Serif"/>
                <a:cs typeface="Microsoft Sans Serif"/>
              </a:rPr>
              <a:t>gestión</a:t>
            </a:r>
            <a:endParaRPr sz="2800" dirty="0">
              <a:latin typeface="Microsoft Sans Serif"/>
              <a:cs typeface="Microsoft Sans Serif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B08177D-B6D0-499D-AA05-0F378982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6999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A02C7554-96E4-4510-A318-F15D68E6C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042180"/>
            <a:ext cx="9677400" cy="249957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7A92165-D171-4A5A-930E-AE8586F395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3314541"/>
            <a:ext cx="11049000" cy="525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12ED797-724F-4AAE-B2C7-D11E68B24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6B6B83E-118B-4903-A92C-233E3E281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333500"/>
            <a:ext cx="8870449" cy="24995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AB383A4-A4BF-4452-A160-DBAF51254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3833077"/>
            <a:ext cx="11201400" cy="489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46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69BDDBE-021D-490C-8C2C-65FD8EB8E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54C8FC1-03C6-42A2-875A-71126AE77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67000" y="1104900"/>
            <a:ext cx="16978832" cy="107298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9D891FD-AF38-42EF-85F2-79D60D6BC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2263638"/>
            <a:ext cx="11157500" cy="6931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4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56049BE-E24B-4646-B20D-E29EFC9F3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60BA75D-72E5-4C16-9121-C2DD78C1F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108" y="1866900"/>
            <a:ext cx="13375783" cy="762675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9BBE33C-F263-43F4-A0E3-11F05870E8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24200" y="817834"/>
            <a:ext cx="1697883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53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EDED1A4-79B6-4826-9841-904AD345A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"/>
            <a:ext cx="18288000" cy="1028395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3313FF-E658-4037-829B-CA2672959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1028700"/>
            <a:ext cx="9601200" cy="180457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398687F-10E2-43E5-A404-D2E5AA3B1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0" y="3033746"/>
            <a:ext cx="12649200" cy="561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42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222</Words>
  <Application>Microsoft Office PowerPoint</Application>
  <PresentationFormat>Personalizado</PresentationFormat>
  <Paragraphs>22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Microsoft Sans Serif</vt:lpstr>
      <vt:lpstr>Trebuchet MS</vt:lpstr>
      <vt:lpstr>Office Theme</vt:lpstr>
      <vt:lpstr>Inducción Sistema integrado de gestión</vt:lpstr>
      <vt:lpstr>Inducción Sistema integrado de gestión</vt:lpstr>
      <vt:lpstr>Inducción Sistema integrado de gestión</vt:lpstr>
      <vt:lpstr>Inducción Sistema integrado de gestión</vt:lpstr>
      <vt:lpstr>Inducción Sistema integrado de gestión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para Inducción y reinducción EDOS</dc:title>
  <dc:creator>ju jo</dc:creator>
  <cp:keywords>DAE3UIudzEc,BADrKjMnwV0</cp:keywords>
  <cp:lastModifiedBy>SILVIA RUTH LOPEZ BERMUDEZ</cp:lastModifiedBy>
  <cp:revision>20</cp:revision>
  <dcterms:created xsi:type="dcterms:W3CDTF">2024-04-22T21:35:42Z</dcterms:created>
  <dcterms:modified xsi:type="dcterms:W3CDTF">2024-04-23T01:29:09Z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2023-02-10T00:00:00Z</vt:filetime>
  </property>
  <property fmtid="{D5CDD505-2E9C-101B-9397-08002B2CF9AE}" pid="3" name="Creator">
    <vt:lpwstr>Canva</vt:lpwstr>
  </property>
  <property fmtid="{D5CDD505-2E9C-101B-9397-08002B2CF9AE}" pid="4" name="LastSaved">
    <vt:filetime>2023-02-10T00:00:00Z</vt:filetime>
  </property>
</Properties>
</file>